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82" r:id="rId3"/>
    <p:sldId id="289" r:id="rId4"/>
    <p:sldId id="283" r:id="rId5"/>
    <p:sldId id="284" r:id="rId6"/>
    <p:sldId id="285" r:id="rId7"/>
    <p:sldId id="261" r:id="rId8"/>
    <p:sldId id="287" r:id="rId9"/>
    <p:sldId id="286" r:id="rId10"/>
    <p:sldId id="288" r:id="rId11"/>
    <p:sldId id="267" r:id="rId12"/>
    <p:sldId id="269" r:id="rId13"/>
    <p:sldId id="271" r:id="rId14"/>
    <p:sldId id="280" r:id="rId15"/>
    <p:sldId id="265" r:id="rId16"/>
    <p:sldId id="268" r:id="rId17"/>
    <p:sldId id="266" r:id="rId18"/>
    <p:sldId id="270" r:id="rId19"/>
    <p:sldId id="260" r:id="rId20"/>
    <p:sldId id="26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7" y="3429000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7" y="369332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87" y="1139510"/>
            <a:ext cx="5841053" cy="32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" y="686536"/>
            <a:ext cx="4397496" cy="24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3784871"/>
            <a:ext cx="4716441" cy="26529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530079"/>
            <a:ext cx="4520978" cy="2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6" y="743185"/>
            <a:ext cx="9549563" cy="537162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2245842"/>
            <a:ext cx="5013631" cy="28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175581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2310713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7" y="955282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4621428"/>
            <a:ext cx="2982096" cy="2236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2045429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11848</TotalTime>
  <Words>289</Words>
  <Application>Microsoft Office PowerPoint</Application>
  <PresentationFormat>Widescreen</PresentationFormat>
  <Paragraphs>153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51</cp:revision>
  <dcterms:created xsi:type="dcterms:W3CDTF">2025-03-18T16:01:18Z</dcterms:created>
  <dcterms:modified xsi:type="dcterms:W3CDTF">2025-05-08T18:00:59Z</dcterms:modified>
</cp:coreProperties>
</file>